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64" r:id="rId4"/>
    <p:sldId id="265" r:id="rId5"/>
    <p:sldId id="259" r:id="rId6"/>
    <p:sldId id="261" r:id="rId7"/>
    <p:sldId id="260" r:id="rId8"/>
    <p:sldId id="266" r:id="rId9"/>
    <p:sldId id="262" r:id="rId10"/>
    <p:sldId id="263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2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715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150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842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79471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795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7709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015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4673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2140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717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27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4878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354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96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376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313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507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0076A27-8146-4F75-9851-A83577C6FD8A}" type="datetime2">
              <a:rPr lang="en-US" smtClean="0"/>
              <a:t>Sunday, June 28,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8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DA70F40A-D18F-4F05-A106-6D2CB24DC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F49D61AC-6D3C-4951-9A3A-2EE08FBF7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6309" b="94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23AFA1-43E7-4633-AE6A-2C98792BE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6"/>
            <a:ext cx="8689976" cy="985214"/>
          </a:xfrm>
        </p:spPr>
        <p:txBody>
          <a:bodyPr>
            <a:normAutofit/>
          </a:bodyPr>
          <a:lstStyle/>
          <a:p>
            <a:r>
              <a:rPr lang="zh-TW" altLang="en-US" dirty="0"/>
              <a:t>訂書系統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EE2A11-31CE-4F8E-A449-9BBD42AB5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87" y="4185615"/>
            <a:ext cx="8689976" cy="1371599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                        組員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陳柏堯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1073505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                                                      郭柏辰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1073523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			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林璟騰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1073524</a:t>
            </a:r>
          </a:p>
        </p:txBody>
      </p:sp>
    </p:spTree>
    <p:extLst>
      <p:ext uri="{BB962C8B-B14F-4D97-AF65-F5344CB8AC3E}">
        <p14:creationId xmlns:p14="http://schemas.microsoft.com/office/powerpoint/2010/main" val="2665165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5AF66B-8EC4-4B2C-93EB-1B2981B9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購物車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94BB0-CDD8-4391-9D74-3DDC992DE6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購物車會顯示購買的書，價格，數量，還可以移除，最後會總和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E2D798-84AB-44E0-80A0-FD0BA11A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3041467"/>
            <a:ext cx="4581964" cy="2661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653AF2-A16D-44B1-96BE-805FCA18344A}"/>
              </a:ext>
            </a:extLst>
          </p:cNvPr>
          <p:cNvSpPr/>
          <p:nvPr/>
        </p:nvSpPr>
        <p:spPr>
          <a:xfrm>
            <a:off x="1065320" y="4518734"/>
            <a:ext cx="2778711" cy="195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EEAFA8-E2D3-4260-96D4-FCF6C20C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284" y="3041467"/>
            <a:ext cx="4581965" cy="2661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201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24AA77-914C-4411-9BB3-4CF43531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A57FAA-5A25-46EB-A667-E045FDE04E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69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3C6F4-4119-49DF-8529-7A488014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瀏覽</a:t>
            </a:r>
            <a:r>
              <a:rPr lang="en-US" altLang="zh-TW" dirty="0"/>
              <a:t>(</a:t>
            </a:r>
            <a:r>
              <a:rPr lang="zh-TW" altLang="en-US" dirty="0"/>
              <a:t>未登入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BE2E0B-05FE-4E89-8348-54A785F6C0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瀏覽介面一頁會有</a:t>
            </a:r>
            <a:r>
              <a:rPr lang="en-US" altLang="zh-TW" dirty="0"/>
              <a:t>12</a:t>
            </a:r>
            <a:r>
              <a:rPr lang="zh-TW" altLang="en-US" dirty="0"/>
              <a:t>本書，在沒有登入的情況下，只允許訪客瀏覽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AB320B-E2C1-4746-BF82-9F017398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991776"/>
            <a:ext cx="5895399" cy="2799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514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AFF84-FDF1-4164-8CC3-49AFAD81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F4AC62-5AFF-49D0-B86A-A943B9D00B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可選擇想看的類型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A96A26-73CD-483A-8C37-80AF3FC3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870806"/>
            <a:ext cx="5939787" cy="1026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155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C86057-5AB0-4939-B608-7809F40A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排序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00A8C1-2985-4C3B-AB81-F95ACFA9FC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可依價格高低排序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C4932E-9D40-4231-A25A-EF2BC8455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3002452"/>
            <a:ext cx="6454692" cy="2705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AFD6F2C8-267F-41E6-8B66-C1E3693E370B}"/>
              </a:ext>
            </a:extLst>
          </p:cNvPr>
          <p:cNvSpPr/>
          <p:nvPr/>
        </p:nvSpPr>
        <p:spPr>
          <a:xfrm>
            <a:off x="6010183" y="2956264"/>
            <a:ext cx="1363469" cy="772357"/>
          </a:xfrm>
          <a:custGeom>
            <a:avLst/>
            <a:gdLst>
              <a:gd name="connsiteX0" fmla="*/ 53266 w 1363469"/>
              <a:gd name="connsiteY0" fmla="*/ 150920 h 772357"/>
              <a:gd name="connsiteX1" fmla="*/ 62143 w 1363469"/>
              <a:gd name="connsiteY1" fmla="*/ 195309 h 772357"/>
              <a:gd name="connsiteX2" fmla="*/ 71021 w 1363469"/>
              <a:gd name="connsiteY2" fmla="*/ 221942 h 772357"/>
              <a:gd name="connsiteX3" fmla="*/ 79899 w 1363469"/>
              <a:gd name="connsiteY3" fmla="*/ 266330 h 772357"/>
              <a:gd name="connsiteX4" fmla="*/ 88776 w 1363469"/>
              <a:gd name="connsiteY4" fmla="*/ 292963 h 772357"/>
              <a:gd name="connsiteX5" fmla="*/ 115409 w 1363469"/>
              <a:gd name="connsiteY5" fmla="*/ 372862 h 772357"/>
              <a:gd name="connsiteX6" fmla="*/ 133165 w 1363469"/>
              <a:gd name="connsiteY6" fmla="*/ 523783 h 772357"/>
              <a:gd name="connsiteX7" fmla="*/ 142042 w 1363469"/>
              <a:gd name="connsiteY7" fmla="*/ 701336 h 772357"/>
              <a:gd name="connsiteX8" fmla="*/ 177553 w 1363469"/>
              <a:gd name="connsiteY8" fmla="*/ 754602 h 772357"/>
              <a:gd name="connsiteX9" fmla="*/ 284085 w 1363469"/>
              <a:gd name="connsiteY9" fmla="*/ 763480 h 772357"/>
              <a:gd name="connsiteX10" fmla="*/ 1216240 w 1363469"/>
              <a:gd name="connsiteY10" fmla="*/ 772357 h 772357"/>
              <a:gd name="connsiteX11" fmla="*/ 1296139 w 1363469"/>
              <a:gd name="connsiteY11" fmla="*/ 754602 h 772357"/>
              <a:gd name="connsiteX12" fmla="*/ 1322772 w 1363469"/>
              <a:gd name="connsiteY12" fmla="*/ 701336 h 772357"/>
              <a:gd name="connsiteX13" fmla="*/ 1340528 w 1363469"/>
              <a:gd name="connsiteY13" fmla="*/ 674703 h 772357"/>
              <a:gd name="connsiteX14" fmla="*/ 1349405 w 1363469"/>
              <a:gd name="connsiteY14" fmla="*/ 470517 h 772357"/>
              <a:gd name="connsiteX15" fmla="*/ 1331650 w 1363469"/>
              <a:gd name="connsiteY15" fmla="*/ 417251 h 772357"/>
              <a:gd name="connsiteX16" fmla="*/ 1313895 w 1363469"/>
              <a:gd name="connsiteY16" fmla="*/ 355107 h 772357"/>
              <a:gd name="connsiteX17" fmla="*/ 1296139 w 1363469"/>
              <a:gd name="connsiteY17" fmla="*/ 328474 h 772357"/>
              <a:gd name="connsiteX18" fmla="*/ 1278384 w 1363469"/>
              <a:gd name="connsiteY18" fmla="*/ 204186 h 772357"/>
              <a:gd name="connsiteX19" fmla="*/ 1269506 w 1363469"/>
              <a:gd name="connsiteY19" fmla="*/ 168676 h 772357"/>
              <a:gd name="connsiteX20" fmla="*/ 1225118 w 1363469"/>
              <a:gd name="connsiteY20" fmla="*/ 115410 h 772357"/>
              <a:gd name="connsiteX21" fmla="*/ 1189607 w 1363469"/>
              <a:gd name="connsiteY21" fmla="*/ 97654 h 772357"/>
              <a:gd name="connsiteX22" fmla="*/ 1154097 w 1363469"/>
              <a:gd name="connsiteY22" fmla="*/ 71021 h 772357"/>
              <a:gd name="connsiteX23" fmla="*/ 1029809 w 1363469"/>
              <a:gd name="connsiteY23" fmla="*/ 35511 h 772357"/>
              <a:gd name="connsiteX24" fmla="*/ 976543 w 1363469"/>
              <a:gd name="connsiteY24" fmla="*/ 17755 h 772357"/>
              <a:gd name="connsiteX25" fmla="*/ 949910 w 1363469"/>
              <a:gd name="connsiteY25" fmla="*/ 8878 h 772357"/>
              <a:gd name="connsiteX26" fmla="*/ 887767 w 1363469"/>
              <a:gd name="connsiteY26" fmla="*/ 0 h 772357"/>
              <a:gd name="connsiteX27" fmla="*/ 284085 w 1363469"/>
              <a:gd name="connsiteY27" fmla="*/ 8878 h 772357"/>
              <a:gd name="connsiteX28" fmla="*/ 213064 w 1363469"/>
              <a:gd name="connsiteY28" fmla="*/ 26633 h 772357"/>
              <a:gd name="connsiteX29" fmla="*/ 150920 w 1363469"/>
              <a:gd name="connsiteY29" fmla="*/ 44388 h 772357"/>
              <a:gd name="connsiteX30" fmla="*/ 124287 w 1363469"/>
              <a:gd name="connsiteY30" fmla="*/ 62144 h 772357"/>
              <a:gd name="connsiteX31" fmla="*/ 97654 w 1363469"/>
              <a:gd name="connsiteY31" fmla="*/ 71021 h 772357"/>
              <a:gd name="connsiteX32" fmla="*/ 62143 w 1363469"/>
              <a:gd name="connsiteY32" fmla="*/ 106532 h 772357"/>
              <a:gd name="connsiteX33" fmla="*/ 0 w 1363469"/>
              <a:gd name="connsiteY33" fmla="*/ 168676 h 77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63469" h="772357">
                <a:moveTo>
                  <a:pt x="53266" y="150920"/>
                </a:moveTo>
                <a:cubicBezTo>
                  <a:pt x="56225" y="165716"/>
                  <a:pt x="58483" y="180670"/>
                  <a:pt x="62143" y="195309"/>
                </a:cubicBezTo>
                <a:cubicBezTo>
                  <a:pt x="64413" y="204388"/>
                  <a:pt x="68751" y="212864"/>
                  <a:pt x="71021" y="221942"/>
                </a:cubicBezTo>
                <a:cubicBezTo>
                  <a:pt x="74681" y="236580"/>
                  <a:pt x="76239" y="251691"/>
                  <a:pt x="79899" y="266330"/>
                </a:cubicBezTo>
                <a:cubicBezTo>
                  <a:pt x="82169" y="275408"/>
                  <a:pt x="86205" y="283965"/>
                  <a:pt x="88776" y="292963"/>
                </a:cubicBezTo>
                <a:cubicBezTo>
                  <a:pt x="107888" y="359856"/>
                  <a:pt x="84805" y="296350"/>
                  <a:pt x="115409" y="372862"/>
                </a:cubicBezTo>
                <a:cubicBezTo>
                  <a:pt x="126919" y="441922"/>
                  <a:pt x="127635" y="438067"/>
                  <a:pt x="133165" y="523783"/>
                </a:cubicBezTo>
                <a:cubicBezTo>
                  <a:pt x="136980" y="582918"/>
                  <a:pt x="136909" y="642301"/>
                  <a:pt x="142042" y="701336"/>
                </a:cubicBezTo>
                <a:cubicBezTo>
                  <a:pt x="143550" y="718681"/>
                  <a:pt x="159517" y="749792"/>
                  <a:pt x="177553" y="754602"/>
                </a:cubicBezTo>
                <a:cubicBezTo>
                  <a:pt x="211984" y="763784"/>
                  <a:pt x="248456" y="762871"/>
                  <a:pt x="284085" y="763480"/>
                </a:cubicBezTo>
                <a:lnTo>
                  <a:pt x="1216240" y="772357"/>
                </a:lnTo>
                <a:cubicBezTo>
                  <a:pt x="1242873" y="766439"/>
                  <a:pt x="1271302" y="765892"/>
                  <a:pt x="1296139" y="754602"/>
                </a:cubicBezTo>
                <a:cubicBezTo>
                  <a:pt x="1312604" y="747118"/>
                  <a:pt x="1316206" y="714468"/>
                  <a:pt x="1322772" y="701336"/>
                </a:cubicBezTo>
                <a:cubicBezTo>
                  <a:pt x="1327544" y="691793"/>
                  <a:pt x="1334609" y="683581"/>
                  <a:pt x="1340528" y="674703"/>
                </a:cubicBezTo>
                <a:cubicBezTo>
                  <a:pt x="1370977" y="583355"/>
                  <a:pt x="1368111" y="613932"/>
                  <a:pt x="1349405" y="470517"/>
                </a:cubicBezTo>
                <a:cubicBezTo>
                  <a:pt x="1346984" y="451958"/>
                  <a:pt x="1336189" y="435408"/>
                  <a:pt x="1331650" y="417251"/>
                </a:cubicBezTo>
                <a:cubicBezTo>
                  <a:pt x="1328807" y="405880"/>
                  <a:pt x="1320261" y="367839"/>
                  <a:pt x="1313895" y="355107"/>
                </a:cubicBezTo>
                <a:cubicBezTo>
                  <a:pt x="1309123" y="345564"/>
                  <a:pt x="1302058" y="337352"/>
                  <a:pt x="1296139" y="328474"/>
                </a:cubicBezTo>
                <a:cubicBezTo>
                  <a:pt x="1288384" y="258677"/>
                  <a:pt x="1290947" y="260718"/>
                  <a:pt x="1278384" y="204186"/>
                </a:cubicBezTo>
                <a:cubicBezTo>
                  <a:pt x="1275737" y="192276"/>
                  <a:pt x="1274312" y="179890"/>
                  <a:pt x="1269506" y="168676"/>
                </a:cubicBezTo>
                <a:cubicBezTo>
                  <a:pt x="1262635" y="152644"/>
                  <a:pt x="1238294" y="124821"/>
                  <a:pt x="1225118" y="115410"/>
                </a:cubicBezTo>
                <a:cubicBezTo>
                  <a:pt x="1214349" y="107718"/>
                  <a:pt x="1200830" y="104668"/>
                  <a:pt x="1189607" y="97654"/>
                </a:cubicBezTo>
                <a:cubicBezTo>
                  <a:pt x="1177060" y="89812"/>
                  <a:pt x="1167331" y="77638"/>
                  <a:pt x="1154097" y="71021"/>
                </a:cubicBezTo>
                <a:cubicBezTo>
                  <a:pt x="1119897" y="53921"/>
                  <a:pt x="1063944" y="46890"/>
                  <a:pt x="1029809" y="35511"/>
                </a:cubicBezTo>
                <a:lnTo>
                  <a:pt x="976543" y="17755"/>
                </a:lnTo>
                <a:cubicBezTo>
                  <a:pt x="967665" y="14796"/>
                  <a:pt x="959174" y="10201"/>
                  <a:pt x="949910" y="8878"/>
                </a:cubicBezTo>
                <a:lnTo>
                  <a:pt x="887767" y="0"/>
                </a:lnTo>
                <a:lnTo>
                  <a:pt x="284085" y="8878"/>
                </a:lnTo>
                <a:cubicBezTo>
                  <a:pt x="254136" y="9699"/>
                  <a:pt x="239366" y="19118"/>
                  <a:pt x="213064" y="26633"/>
                </a:cubicBezTo>
                <a:cubicBezTo>
                  <a:pt x="135006" y="48936"/>
                  <a:pt x="214797" y="23097"/>
                  <a:pt x="150920" y="44388"/>
                </a:cubicBezTo>
                <a:cubicBezTo>
                  <a:pt x="142042" y="50307"/>
                  <a:pt x="133830" y="57372"/>
                  <a:pt x="124287" y="62144"/>
                </a:cubicBezTo>
                <a:cubicBezTo>
                  <a:pt x="115917" y="66329"/>
                  <a:pt x="105269" y="65582"/>
                  <a:pt x="97654" y="71021"/>
                </a:cubicBezTo>
                <a:cubicBezTo>
                  <a:pt x="84032" y="80751"/>
                  <a:pt x="73980" y="94695"/>
                  <a:pt x="62143" y="106532"/>
                </a:cubicBezTo>
                <a:lnTo>
                  <a:pt x="0" y="16867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36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6F3F0B-7D02-4152-9605-5E4D0812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登入前後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9A4FC-05B9-44C4-8C9B-920EE6444F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前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後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013446-EC98-483F-8729-966055D9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48" y="3954859"/>
            <a:ext cx="8087556" cy="722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0B3372C-0433-42E5-BD5E-9CAF9486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47" y="2706681"/>
            <a:ext cx="8087557" cy="722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0648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5325088C-C096-4E1F-88D0-E438F99E1E5A}"/>
              </a:ext>
            </a:extLst>
          </p:cNvPr>
          <p:cNvSpPr/>
          <p:nvPr/>
        </p:nvSpPr>
        <p:spPr>
          <a:xfrm>
            <a:off x="7057748" y="3355758"/>
            <a:ext cx="479394" cy="2863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18B792-05B2-41AF-AB84-41BBC8CB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C4EACF-2A32-4D5E-8154-8CA708568E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點擊右上方的</a:t>
            </a:r>
            <a:r>
              <a:rPr lang="en-US" altLang="zh-TW" dirty="0"/>
              <a:t>signup</a:t>
            </a:r>
            <a:r>
              <a:rPr lang="zh-TW" altLang="en-US" dirty="0"/>
              <a:t>後即可註冊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註冊畫面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C66290-864F-41EC-AED3-9858D4F6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919745"/>
            <a:ext cx="8087557" cy="722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AF1F8096-5C7A-496F-91BE-389E401C91D7}"/>
              </a:ext>
            </a:extLst>
          </p:cNvPr>
          <p:cNvSpPr/>
          <p:nvPr/>
        </p:nvSpPr>
        <p:spPr>
          <a:xfrm>
            <a:off x="6844683" y="3204839"/>
            <a:ext cx="736847" cy="408373"/>
          </a:xfrm>
          <a:custGeom>
            <a:avLst/>
            <a:gdLst>
              <a:gd name="connsiteX0" fmla="*/ 648070 w 736847"/>
              <a:gd name="connsiteY0" fmla="*/ 381740 h 408373"/>
              <a:gd name="connsiteX1" fmla="*/ 603682 w 736847"/>
              <a:gd name="connsiteY1" fmla="*/ 390617 h 408373"/>
              <a:gd name="connsiteX2" fmla="*/ 390618 w 736847"/>
              <a:gd name="connsiteY2" fmla="*/ 408373 h 408373"/>
              <a:gd name="connsiteX3" fmla="*/ 124288 w 736847"/>
              <a:gd name="connsiteY3" fmla="*/ 399495 h 408373"/>
              <a:gd name="connsiteX4" fmla="*/ 97655 w 736847"/>
              <a:gd name="connsiteY4" fmla="*/ 381740 h 408373"/>
              <a:gd name="connsiteX5" fmla="*/ 62144 w 736847"/>
              <a:gd name="connsiteY5" fmla="*/ 363984 h 408373"/>
              <a:gd name="connsiteX6" fmla="*/ 44389 w 736847"/>
              <a:gd name="connsiteY6" fmla="*/ 337351 h 408373"/>
              <a:gd name="connsiteX7" fmla="*/ 17756 w 736847"/>
              <a:gd name="connsiteY7" fmla="*/ 310718 h 408373"/>
              <a:gd name="connsiteX8" fmla="*/ 0 w 736847"/>
              <a:gd name="connsiteY8" fmla="*/ 257452 h 408373"/>
              <a:gd name="connsiteX9" fmla="*/ 8878 w 736847"/>
              <a:gd name="connsiteY9" fmla="*/ 168676 h 408373"/>
              <a:gd name="connsiteX10" fmla="*/ 17756 w 736847"/>
              <a:gd name="connsiteY10" fmla="*/ 142043 h 408373"/>
              <a:gd name="connsiteX11" fmla="*/ 53267 w 736847"/>
              <a:gd name="connsiteY11" fmla="*/ 106532 h 408373"/>
              <a:gd name="connsiteX12" fmla="*/ 79900 w 736847"/>
              <a:gd name="connsiteY12" fmla="*/ 79899 h 408373"/>
              <a:gd name="connsiteX13" fmla="*/ 106533 w 736847"/>
              <a:gd name="connsiteY13" fmla="*/ 71021 h 408373"/>
              <a:gd name="connsiteX14" fmla="*/ 133166 w 736847"/>
              <a:gd name="connsiteY14" fmla="*/ 53266 h 408373"/>
              <a:gd name="connsiteX15" fmla="*/ 168676 w 736847"/>
              <a:gd name="connsiteY15" fmla="*/ 44388 h 408373"/>
              <a:gd name="connsiteX16" fmla="*/ 195309 w 736847"/>
              <a:gd name="connsiteY16" fmla="*/ 35511 h 408373"/>
              <a:gd name="connsiteX17" fmla="*/ 257453 w 736847"/>
              <a:gd name="connsiteY17" fmla="*/ 0 h 408373"/>
              <a:gd name="connsiteX18" fmla="*/ 497150 w 736847"/>
              <a:gd name="connsiteY18" fmla="*/ 8878 h 408373"/>
              <a:gd name="connsiteX19" fmla="*/ 523783 w 736847"/>
              <a:gd name="connsiteY19" fmla="*/ 26633 h 408373"/>
              <a:gd name="connsiteX20" fmla="*/ 585927 w 736847"/>
              <a:gd name="connsiteY20" fmla="*/ 88777 h 408373"/>
              <a:gd name="connsiteX21" fmla="*/ 621437 w 736847"/>
              <a:gd name="connsiteY21" fmla="*/ 124287 h 408373"/>
              <a:gd name="connsiteX22" fmla="*/ 630315 w 736847"/>
              <a:gd name="connsiteY22" fmla="*/ 150920 h 408373"/>
              <a:gd name="connsiteX23" fmla="*/ 665826 w 736847"/>
              <a:gd name="connsiteY23" fmla="*/ 195309 h 408373"/>
              <a:gd name="connsiteX24" fmla="*/ 692459 w 736847"/>
              <a:gd name="connsiteY24" fmla="*/ 257452 h 408373"/>
              <a:gd name="connsiteX25" fmla="*/ 710214 w 736847"/>
              <a:gd name="connsiteY25" fmla="*/ 310718 h 408373"/>
              <a:gd name="connsiteX26" fmla="*/ 719092 w 736847"/>
              <a:gd name="connsiteY26" fmla="*/ 337351 h 408373"/>
              <a:gd name="connsiteX27" fmla="*/ 683581 w 736847"/>
              <a:gd name="connsiteY27" fmla="*/ 399495 h 408373"/>
              <a:gd name="connsiteX28" fmla="*/ 701336 w 736847"/>
              <a:gd name="connsiteY28" fmla="*/ 372862 h 408373"/>
              <a:gd name="connsiteX29" fmla="*/ 736847 w 736847"/>
              <a:gd name="connsiteY29" fmla="*/ 337351 h 4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36847" h="408373">
                <a:moveTo>
                  <a:pt x="648070" y="381740"/>
                </a:moveTo>
                <a:cubicBezTo>
                  <a:pt x="633274" y="384699"/>
                  <a:pt x="618619" y="388483"/>
                  <a:pt x="603682" y="390617"/>
                </a:cubicBezTo>
                <a:cubicBezTo>
                  <a:pt x="531275" y="400961"/>
                  <a:pt x="464680" y="403435"/>
                  <a:pt x="390618" y="408373"/>
                </a:cubicBezTo>
                <a:cubicBezTo>
                  <a:pt x="301841" y="405414"/>
                  <a:pt x="212749" y="407537"/>
                  <a:pt x="124288" y="399495"/>
                </a:cubicBezTo>
                <a:cubicBezTo>
                  <a:pt x="113662" y="398529"/>
                  <a:pt x="106919" y="387034"/>
                  <a:pt x="97655" y="381740"/>
                </a:cubicBezTo>
                <a:cubicBezTo>
                  <a:pt x="86164" y="375174"/>
                  <a:pt x="73981" y="369903"/>
                  <a:pt x="62144" y="363984"/>
                </a:cubicBezTo>
                <a:cubicBezTo>
                  <a:pt x="56226" y="355106"/>
                  <a:pt x="51219" y="345548"/>
                  <a:pt x="44389" y="337351"/>
                </a:cubicBezTo>
                <a:cubicBezTo>
                  <a:pt x="36352" y="327706"/>
                  <a:pt x="23853" y="321693"/>
                  <a:pt x="17756" y="310718"/>
                </a:cubicBezTo>
                <a:cubicBezTo>
                  <a:pt x="8667" y="294357"/>
                  <a:pt x="0" y="257452"/>
                  <a:pt x="0" y="257452"/>
                </a:cubicBezTo>
                <a:cubicBezTo>
                  <a:pt x="2959" y="227860"/>
                  <a:pt x="4356" y="198070"/>
                  <a:pt x="8878" y="168676"/>
                </a:cubicBezTo>
                <a:cubicBezTo>
                  <a:pt x="10301" y="159427"/>
                  <a:pt x="12317" y="149658"/>
                  <a:pt x="17756" y="142043"/>
                </a:cubicBezTo>
                <a:cubicBezTo>
                  <a:pt x="27486" y="128421"/>
                  <a:pt x="41430" y="118369"/>
                  <a:pt x="53267" y="106532"/>
                </a:cubicBezTo>
                <a:cubicBezTo>
                  <a:pt x="62145" y="97654"/>
                  <a:pt x="67989" y="83869"/>
                  <a:pt x="79900" y="79899"/>
                </a:cubicBezTo>
                <a:cubicBezTo>
                  <a:pt x="88778" y="76940"/>
                  <a:pt x="98163" y="75206"/>
                  <a:pt x="106533" y="71021"/>
                </a:cubicBezTo>
                <a:cubicBezTo>
                  <a:pt x="116076" y="66249"/>
                  <a:pt x="123359" y="57469"/>
                  <a:pt x="133166" y="53266"/>
                </a:cubicBezTo>
                <a:cubicBezTo>
                  <a:pt x="144380" y="48460"/>
                  <a:pt x="156944" y="47740"/>
                  <a:pt x="168676" y="44388"/>
                </a:cubicBezTo>
                <a:cubicBezTo>
                  <a:pt x="177674" y="41817"/>
                  <a:pt x="186708" y="39197"/>
                  <a:pt x="195309" y="35511"/>
                </a:cubicBezTo>
                <a:cubicBezTo>
                  <a:pt x="226843" y="21996"/>
                  <a:pt x="230708" y="17829"/>
                  <a:pt x="257453" y="0"/>
                </a:cubicBezTo>
                <a:cubicBezTo>
                  <a:pt x="337352" y="2959"/>
                  <a:pt x="417593" y="922"/>
                  <a:pt x="497150" y="8878"/>
                </a:cubicBezTo>
                <a:cubicBezTo>
                  <a:pt x="507767" y="9940"/>
                  <a:pt x="515852" y="19495"/>
                  <a:pt x="523783" y="26633"/>
                </a:cubicBezTo>
                <a:cubicBezTo>
                  <a:pt x="545558" y="46230"/>
                  <a:pt x="565212" y="68062"/>
                  <a:pt x="585927" y="88777"/>
                </a:cubicBezTo>
                <a:lnTo>
                  <a:pt x="621437" y="124287"/>
                </a:lnTo>
                <a:cubicBezTo>
                  <a:pt x="624396" y="133165"/>
                  <a:pt x="626130" y="142550"/>
                  <a:pt x="630315" y="150920"/>
                </a:cubicBezTo>
                <a:cubicBezTo>
                  <a:pt x="641515" y="173319"/>
                  <a:pt x="649311" y="178794"/>
                  <a:pt x="665826" y="195309"/>
                </a:cubicBezTo>
                <a:cubicBezTo>
                  <a:pt x="689308" y="289243"/>
                  <a:pt x="657426" y="178628"/>
                  <a:pt x="692459" y="257452"/>
                </a:cubicBezTo>
                <a:cubicBezTo>
                  <a:pt x="700060" y="274555"/>
                  <a:pt x="704296" y="292963"/>
                  <a:pt x="710214" y="310718"/>
                </a:cubicBezTo>
                <a:lnTo>
                  <a:pt x="719092" y="337351"/>
                </a:lnTo>
                <a:cubicBezTo>
                  <a:pt x="715736" y="350774"/>
                  <a:pt x="710026" y="399495"/>
                  <a:pt x="683581" y="399495"/>
                </a:cubicBezTo>
                <a:cubicBezTo>
                  <a:pt x="672911" y="399495"/>
                  <a:pt x="693791" y="380407"/>
                  <a:pt x="701336" y="372862"/>
                </a:cubicBezTo>
                <a:cubicBezTo>
                  <a:pt x="744188" y="330010"/>
                  <a:pt x="716553" y="377939"/>
                  <a:pt x="736847" y="3373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CDB5D66-D009-4909-97E7-476D641D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4" y="4441755"/>
            <a:ext cx="3595456" cy="17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8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202D87-0F19-4B92-ADEF-8D8671EB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會員資料庫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6E5A85-DA9B-4A7E-A802-28A1F2608D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完成註冊後，就會新增在</a:t>
            </a:r>
            <a:r>
              <a:rPr lang="en-US" altLang="zh-TW" dirty="0"/>
              <a:t>user</a:t>
            </a:r>
            <a:r>
              <a:rPr lang="zh-TW" altLang="en-US" dirty="0"/>
              <a:t>的資料庫，密碼部分有做加密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DD5B3A-3513-4F07-8078-E710DF981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 t="190" r="-998" b="32583"/>
          <a:stretch/>
        </p:blipFill>
        <p:spPr>
          <a:xfrm>
            <a:off x="984795" y="2999731"/>
            <a:ext cx="7115416" cy="1456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399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B2F0C-8F86-4EFC-869C-6224E7A5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書本資料庫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33C56B-89AB-4FD8-AA64-7E1640DF25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可在</a:t>
            </a:r>
            <a:r>
              <a:rPr lang="en-US" altLang="zh-TW" dirty="0"/>
              <a:t>booklist</a:t>
            </a:r>
            <a:r>
              <a:rPr lang="zh-TW" altLang="en-US" dirty="0"/>
              <a:t>增加新增書籍，控制書的數量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A7DFBA-3575-48E7-89B9-28AB76F2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2901075"/>
            <a:ext cx="6755907" cy="30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4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B000B-5A17-445B-B516-832B022C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購買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BA0E4D-F32F-4976-AC33-4B39E88801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成為會員後，即可將想要的書加入購物車，加入後會有提示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CC3939-79D7-4B9B-814A-9C5F4968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3080551"/>
            <a:ext cx="6614490" cy="27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9848"/>
      </p:ext>
    </p:extLst>
  </p:cSld>
  <p:clrMapOvr>
    <a:masterClrMapping/>
  </p:clrMapOvr>
</p:sld>
</file>

<file path=ppt/theme/theme1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156</Words>
  <Application>Microsoft Office PowerPoint</Application>
  <PresentationFormat>寬螢幕</PresentationFormat>
  <Paragraphs>30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4" baseType="lpstr">
      <vt:lpstr>Arial</vt:lpstr>
      <vt:lpstr>Tw Cen MT</vt:lpstr>
      <vt:lpstr>小水滴</vt:lpstr>
      <vt:lpstr>訂書系統</vt:lpstr>
      <vt:lpstr>瀏覽(未登入)</vt:lpstr>
      <vt:lpstr>分類</vt:lpstr>
      <vt:lpstr>排序</vt:lpstr>
      <vt:lpstr>登入前後</vt:lpstr>
      <vt:lpstr>註冊</vt:lpstr>
      <vt:lpstr>會員資料庫</vt:lpstr>
      <vt:lpstr>書本資料庫</vt:lpstr>
      <vt:lpstr>購買</vt:lpstr>
      <vt:lpstr>購物車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訂書系統</dc:title>
  <dc:creator>Lenovo</dc:creator>
  <cp:lastModifiedBy>Lenovo</cp:lastModifiedBy>
  <cp:revision>6</cp:revision>
  <dcterms:created xsi:type="dcterms:W3CDTF">2020-06-28T13:24:29Z</dcterms:created>
  <dcterms:modified xsi:type="dcterms:W3CDTF">2020-06-28T14:16:03Z</dcterms:modified>
</cp:coreProperties>
</file>